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3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034" y="231820"/>
            <a:ext cx="9002332" cy="2472743"/>
          </a:xfrm>
        </p:spPr>
        <p:txBody>
          <a:bodyPr/>
          <a:lstStyle/>
          <a:p>
            <a:pPr algn="ctr"/>
            <a:r>
              <a:rPr lang="en-US" dirty="0" smtClean="0"/>
              <a:t>My Class Activities  Instrument Used in Program Evaluation.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6067" y="3670479"/>
            <a:ext cx="8047832" cy="2691685"/>
          </a:xfrm>
        </p:spPr>
        <p:txBody>
          <a:bodyPr>
            <a:noAutofit/>
          </a:bodyPr>
          <a:lstStyle/>
          <a:p>
            <a:pPr marL="342900" lvl="0" indent="-342900" algn="l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class Activities refers to an instrument that has been used for evaluation of university-based Saturday enrichment programs (Pereira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al.,2010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Consequently, it provides measures of four motivational dimensions often emphasized in programs for high-ability students. Four dimensions (interest, challenge, enjoyment and choice)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8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757" y="347730"/>
            <a:ext cx="8041663" cy="669701"/>
          </a:xfrm>
        </p:spPr>
        <p:txBody>
          <a:bodyPr/>
          <a:lstStyle/>
          <a:p>
            <a:r>
              <a:rPr lang="en-US" sz="3200" dirty="0">
                <a:solidFill>
                  <a:srgbClr val="90C226"/>
                </a:solidFill>
              </a:rPr>
              <a:t>Illustration on a chart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689368"/>
              </p:ext>
            </p:extLst>
          </p:nvPr>
        </p:nvGraphicFramePr>
        <p:xfrm>
          <a:off x="419757" y="1017431"/>
          <a:ext cx="9597700" cy="5179461"/>
        </p:xfrm>
        <a:graphic>
          <a:graphicData uri="http://schemas.openxmlformats.org/drawingml/2006/table">
            <a:tbl>
              <a:tblPr firstRow="1" firstCol="1" bandRow="1"/>
              <a:tblGrid>
                <a:gridCol w="4664630"/>
                <a:gridCol w="4933070"/>
              </a:tblGrid>
              <a:tr h="3940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Strengths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03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en-US" sz="24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Integrity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an instrument that assess student’s different motivational components basing integrity as a critical thing during assessment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Using My class Activities as evaluation method in education setting could yield inaccurate results since the instrument does not reflect to the characteristics of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learners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(Pereira et al.,2010).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39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important in the interpretations of evidenced based interventions in different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of 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class Activities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Gable&amp; Wolf, 2014).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some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instances, 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does not provide the students with pleasure and satisfaction.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486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003" y="352023"/>
            <a:ext cx="8745968" cy="5237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658389"/>
              </p:ext>
            </p:extLst>
          </p:nvPr>
        </p:nvGraphicFramePr>
        <p:xfrm>
          <a:off x="654959" y="875763"/>
          <a:ext cx="10099477" cy="6077917"/>
        </p:xfrm>
        <a:graphic>
          <a:graphicData uri="http://schemas.openxmlformats.org/drawingml/2006/table">
            <a:tbl>
              <a:tblPr firstRow="1" firstCol="1" bandRow="1"/>
              <a:tblGrid>
                <a:gridCol w="4432242"/>
                <a:gridCol w="5667235"/>
              </a:tblGrid>
              <a:tr h="34732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Validity(</a:t>
                      </a:r>
                      <a:r>
                        <a:rPr lang="en-US" sz="24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strengths)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(Limitations)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58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measure the construct of interest to students thus boast self-esteem to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learners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the learning setup.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scenarios, where student have power to select educational options  concerning learning they may select content that is outside the curriculum( learning experience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07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Content validity describes learning experiences that students engages in of their choice.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During program evaluations samples, s</a:t>
                      </a:r>
                      <a:r>
                        <a:rPr lang="en-US" sz="24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ometimes students are often left unchallenged in their home school setting.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None/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058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make valid decisions about the implementation of learning experiences based on interest and choice of learners.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There is some instances of underachievement where more students are likely to have low levels of self-efficacy in academic 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areas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Gable&amp; Wolf, 2014).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314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14825" algn="l"/>
              </a:tabLst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4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34" y="609600"/>
            <a:ext cx="8745968" cy="716924"/>
          </a:xfrm>
        </p:spPr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923227"/>
              </p:ext>
            </p:extLst>
          </p:nvPr>
        </p:nvGraphicFramePr>
        <p:xfrm>
          <a:off x="528034" y="1326524"/>
          <a:ext cx="9961268" cy="5991420"/>
        </p:xfrm>
        <a:graphic>
          <a:graphicData uri="http://schemas.openxmlformats.org/drawingml/2006/table">
            <a:tbl>
              <a:tblPr firstRow="1" firstCol="1" bandRow="1"/>
              <a:tblGrid>
                <a:gridCol w="4589876"/>
                <a:gridCol w="5371392"/>
              </a:tblGrid>
              <a:tr h="39235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Reliability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0C22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strengths)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0C22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40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Limitations)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10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determine whether the evaluation has achieved a special level of assessment.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some cases their might be negative feelings for certain topics, subject areas, or activities.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85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determine the consistency of measure for gifted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 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Gable&amp; Wolf, 2014).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is time and money consuming for instance evaluation is done using variety of methods and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measures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Lipson et al.,2016). </a:t>
                      </a:r>
                      <a:endPara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9168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helps to show a correlation between students and learning 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experiences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instance how reliable learning experiences are.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en-US" sz="24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evaluation in my class Activities tend to be challenging thus it have no related constructs measures to the goals of the program.</a:t>
                      </a:r>
                    </a:p>
                    <a:p>
                      <a:pPr marL="342900" indent="-342900"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endParaRPr lang="en-US" sz="2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75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706" y="609600"/>
            <a:ext cx="8727296" cy="94624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0C226"/>
                </a:solidFill>
              </a:rPr>
              <a:t> Analysis of Weakness </a:t>
            </a:r>
            <a:r>
              <a:rPr lang="en-US" dirty="0">
                <a:solidFill>
                  <a:srgbClr val="90C226"/>
                </a:solidFill>
              </a:rPr>
              <a:t>of </a:t>
            </a:r>
            <a:r>
              <a:rPr lang="en-US" dirty="0" smtClean="0">
                <a:solidFill>
                  <a:srgbClr val="90C226"/>
                </a:solidFill>
              </a:rPr>
              <a:t>evaluation shows;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706" y="1667104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majority of the studies uses gifted and non-gifted student data from the general education setting thus  students do not have much choice or control of curriculum or pedagogy in their classroom as it aligns with the chart(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Gable&amp; Wolf, 2014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tiresome for instance a challenge engages the student and requires extra effort.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requires only instructors ranging from veteran, licensed  teachers who are learning gifted education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strategies(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al.,2016).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95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some instances there is low factor loadings and  high residual values especially in elementary samples.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limited generalizability of the results especially purposive sample taken at single site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Clr>
                <a:srgbClr val="90C226"/>
              </a:buClr>
              <a:buNone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the strengths and weakness relates to the three dimensions of reliability, integrity and validity of evaluation of a program. The evaluation demonstrates if it gives valid information or not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et al.,2016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Also, if the evaluation is effective or not. Therefore, this is the reason why I identified the strengths and weakness so that to determine if the evaluation is effective or not in My class activities program.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477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563" y="609600"/>
            <a:ext cx="8872439" cy="67329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90C226"/>
                </a:solidFill>
              </a:rPr>
              <a:t>Analysis of Strengths of  </a:t>
            </a:r>
            <a:r>
              <a:rPr lang="en-US" dirty="0" smtClean="0">
                <a:solidFill>
                  <a:srgbClr val="90C226"/>
                </a:solidFill>
              </a:rPr>
              <a:t>evaluation shows;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563" y="1282890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important tool that is used to assess students’ perceptions of their classes and also assist in measuring students perceptions of interest, challenge, choice and enjoyment regarding their classroom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et al.,2016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instrument that assess students different motivational components.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helps in providing appropriate challenge especially in gifted students as it is essential for optimal learning.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importance is that it caters for individual differences of learners thus provide students with enjoyable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experiences (Pereira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al.,2010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3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9389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information that can be used to improve and advance the state of gifted programs.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has positive effects on academic talent development, including gains in knowledge, motivation, interest in there are of study and academic competence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al.,2016).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 useful tool for studying students’ perception of their out-of-school enrichment programs regarding interest, a challenge, choice and enjoyment (Pereira et al.,2010).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98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112" y="1270000"/>
            <a:ext cx="8596668" cy="46189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offers potential benefits to gifted students for instance students are exposed to advanced content in diverse subject areas by highly qualified instructors.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findings is helpful in revising policies, procedures, activities and objectives to allow programs to provide the best possible service to their students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(Pereira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al.,2010) 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additional affective gains in participants’ self –esteem, self –efficacy and academic motivation, which in turn can lead to success in school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Lipson et al.,2016).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76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450" y="375332"/>
            <a:ext cx="8596668" cy="13208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939" y="1035732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Pereira, N., Peters, S. J., &amp; Gentry, M. (2010). My class activities instrument as used in Saturday enrichment program evaluation. Journal of Advanced Academics, 21(4), 568-593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Gable, R. K., &amp; Wolf, M. B. 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2014).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Instrument development in the affective domain: Measuring attitudes and values in corporate and school settings (Vol. 36). Springer Science &amp; Business Media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Paris, S. G., Cross, D. R., &amp; Lipson, M. Y.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(2016).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Informed Strategies for Learning: A program to improve children's reading awareness and comprehension. Journal of Educational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psychology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4227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648</TotalTime>
  <Words>882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My Class Activities  Instrument Used in Program Evaluation.</vt:lpstr>
      <vt:lpstr>Illustration on a chart</vt:lpstr>
      <vt:lpstr>Cont.…</vt:lpstr>
      <vt:lpstr>Cont.…</vt:lpstr>
      <vt:lpstr> Analysis of Weakness of evaluation shows;</vt:lpstr>
      <vt:lpstr>Cont.…</vt:lpstr>
      <vt:lpstr>Analysis of Strengths of  evaluation shows;</vt:lpstr>
      <vt:lpstr>Cont.…</vt:lpstr>
      <vt:lpstr>Cont.…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Weaknesses  of evaluation</dc:title>
  <dc:creator>HENRY</dc:creator>
  <cp:lastModifiedBy>murema</cp:lastModifiedBy>
  <cp:revision>93</cp:revision>
  <dcterms:created xsi:type="dcterms:W3CDTF">2018-12-18T03:27:35Z</dcterms:created>
  <dcterms:modified xsi:type="dcterms:W3CDTF">2018-12-19T17:38:26Z</dcterms:modified>
</cp:coreProperties>
</file>